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Inter Medium" panose="020B0604020202020204" charset="0"/>
      <p:regular r:id="rId18"/>
    </p:embeddedFont>
    <p:embeddedFont>
      <p:font typeface="Open Sans" panose="020B06060305040202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84749" y="1920582"/>
            <a:ext cx="8403251" cy="6445835"/>
            <a:chOff x="0" y="0"/>
            <a:chExt cx="1301883" cy="9986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1883" cy="998629"/>
            </a:xfrm>
            <a:custGeom>
              <a:avLst/>
              <a:gdLst/>
              <a:ahLst/>
              <a:cxnLst/>
              <a:rect l="l" t="t" r="r" b="b"/>
              <a:pathLst>
                <a:path w="1301883" h="998629">
                  <a:moveTo>
                    <a:pt x="0" y="0"/>
                  </a:moveTo>
                  <a:lnTo>
                    <a:pt x="1301883" y="0"/>
                  </a:lnTo>
                  <a:lnTo>
                    <a:pt x="1301883" y="998629"/>
                  </a:lnTo>
                  <a:lnTo>
                    <a:pt x="0" y="998629"/>
                  </a:lnTo>
                  <a:close/>
                </a:path>
              </a:pathLst>
            </a:custGeom>
            <a:blipFill>
              <a:blip r:embed="rId2"/>
              <a:stretch>
                <a:fillRect l="-7674" r="-7674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84749" y="1920582"/>
            <a:ext cx="856325" cy="6445835"/>
            <a:chOff x="0" y="0"/>
            <a:chExt cx="225534" cy="1697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534" cy="1697668"/>
            </a:xfrm>
            <a:custGeom>
              <a:avLst/>
              <a:gdLst/>
              <a:ahLst/>
              <a:cxnLst/>
              <a:rect l="l" t="t" r="r" b="b"/>
              <a:pathLst>
                <a:path w="225534" h="1697668">
                  <a:moveTo>
                    <a:pt x="0" y="0"/>
                  </a:moveTo>
                  <a:lnTo>
                    <a:pt x="225534" y="0"/>
                  </a:lnTo>
                  <a:lnTo>
                    <a:pt x="225534" y="1697668"/>
                  </a:lnTo>
                  <a:lnTo>
                    <a:pt x="0" y="1697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5534" cy="1735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5510" y="3711272"/>
            <a:ext cx="6197884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 dirty="0" err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Inventarios</a:t>
            </a:r>
            <a:r>
              <a:rPr lang="en-US" sz="5499" b="1" dirty="0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 y </a:t>
            </a:r>
            <a:r>
              <a:rPr lang="en-US" sz="5499" b="1" dirty="0" err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clasificación</a:t>
            </a:r>
            <a:endParaRPr lang="en-US" sz="5499" b="1" dirty="0">
              <a:solidFill>
                <a:srgbClr val="FFDE59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5510" y="282282"/>
            <a:ext cx="6764613" cy="314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SISTEMA DE GESTION FINANCIERA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510" y="5933773"/>
            <a:ext cx="9316718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spc="151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FLORES GUTIERREZ GABRIEL ALEJANDRO </a:t>
            </a:r>
          </a:p>
          <a:p>
            <a:pPr algn="l">
              <a:lnSpc>
                <a:spcPts val="2940"/>
              </a:lnSpc>
            </a:pPr>
            <a:r>
              <a:rPr lang="en-US" sz="2100" b="1" spc="151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Esta es </a:t>
            </a:r>
            <a:r>
              <a:rPr lang="en-US" sz="2100" b="1" spc="151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una</a:t>
            </a:r>
            <a:r>
              <a:rPr lang="en-US" sz="2100" b="1" spc="151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sz="2100" b="1" spc="151" dirty="0" err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explicacion</a:t>
            </a:r>
            <a:r>
              <a:rPr lang="en-US" sz="2100" b="1" spc="151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visual de mi primer version del </a:t>
            </a: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programa</a:t>
            </a:r>
            <a:endParaRPr lang="en-US" sz="2100" b="1" spc="151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9433298"/>
            <a:ext cx="162306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San Nicolás de los Garza, Nuevo León a 14 de noviembre del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1860" y="1482016"/>
            <a:ext cx="8714797" cy="8366418"/>
            <a:chOff x="0" y="0"/>
            <a:chExt cx="2295255" cy="22035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5255" cy="2203501"/>
            </a:xfrm>
            <a:custGeom>
              <a:avLst/>
              <a:gdLst/>
              <a:ahLst/>
              <a:cxnLst/>
              <a:rect l="l" t="t" r="r" b="b"/>
              <a:pathLst>
                <a:path w="2295255" h="2203501">
                  <a:moveTo>
                    <a:pt x="0" y="0"/>
                  </a:moveTo>
                  <a:lnTo>
                    <a:pt x="2295255" y="0"/>
                  </a:lnTo>
                  <a:lnTo>
                    <a:pt x="2295255" y="2203501"/>
                  </a:lnTo>
                  <a:lnTo>
                    <a:pt x="0" y="22035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5255" cy="2241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151">
                  <a:solidFill>
                    <a:srgbClr val="292929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EL SISTEMA GENERA AUTOMÁTICAMENTE UN REPORTE COMPLETO DE TODOS LOS PRODUCTOS, MOSTRANDO DATOS ESENCIALES COMO IDENTIFICACIÓN, NOMBRE, PRECIO, STOCK, PROVEEDOR Y DEMANDA. INCLUYE CÁLCULOS DE VALORES CLAVE COMO EOQ Y PUNTO DE REORDEN, INDICANDO SI ES NECESARIO REALIZAR UN NUEVO PEDIDO.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09622" y="1920582"/>
            <a:ext cx="1956756" cy="2550621"/>
            <a:chOff x="0" y="0"/>
            <a:chExt cx="515360" cy="6717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5360" cy="671768"/>
            </a:xfrm>
            <a:custGeom>
              <a:avLst/>
              <a:gdLst/>
              <a:ahLst/>
              <a:cxnLst/>
              <a:rect l="l" t="t" r="r" b="b"/>
              <a:pathLst>
                <a:path w="515360" h="671768">
                  <a:moveTo>
                    <a:pt x="0" y="0"/>
                  </a:moveTo>
                  <a:lnTo>
                    <a:pt x="515360" y="0"/>
                  </a:lnTo>
                  <a:lnTo>
                    <a:pt x="515360" y="671768"/>
                  </a:lnTo>
                  <a:lnTo>
                    <a:pt x="0" y="671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5360" cy="709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32937" y="2932518"/>
            <a:ext cx="9484985" cy="5465413"/>
          </a:xfrm>
          <a:custGeom>
            <a:avLst/>
            <a:gdLst/>
            <a:ahLst/>
            <a:cxnLst/>
            <a:rect l="l" t="t" r="r" b="b"/>
            <a:pathLst>
              <a:path w="9484985" h="5465413">
                <a:moveTo>
                  <a:pt x="0" y="0"/>
                </a:moveTo>
                <a:lnTo>
                  <a:pt x="9484985" y="0"/>
                </a:lnTo>
                <a:lnTo>
                  <a:pt x="9484985" y="5465413"/>
                </a:lnTo>
                <a:lnTo>
                  <a:pt x="0" y="5465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67" t="-25727" r="-3353" b="-336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16475804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97703" y="923925"/>
            <a:ext cx="7569849" cy="101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REPORTE LABORAL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09622" y="1920582"/>
            <a:ext cx="1956756" cy="2550621"/>
            <a:chOff x="0" y="0"/>
            <a:chExt cx="515360" cy="6717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360" cy="671768"/>
            </a:xfrm>
            <a:custGeom>
              <a:avLst/>
              <a:gdLst/>
              <a:ahLst/>
              <a:cxnLst/>
              <a:rect l="l" t="t" r="r" b="b"/>
              <a:pathLst>
                <a:path w="515360" h="671768">
                  <a:moveTo>
                    <a:pt x="0" y="0"/>
                  </a:moveTo>
                  <a:lnTo>
                    <a:pt x="515360" y="0"/>
                  </a:lnTo>
                  <a:lnTo>
                    <a:pt x="515360" y="671768"/>
                  </a:lnTo>
                  <a:lnTo>
                    <a:pt x="0" y="671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5360" cy="709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2264" y="1920582"/>
            <a:ext cx="7369985" cy="8366418"/>
            <a:chOff x="0" y="0"/>
            <a:chExt cx="1141804" cy="12961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1804" cy="1296177"/>
            </a:xfrm>
            <a:custGeom>
              <a:avLst/>
              <a:gdLst/>
              <a:ahLst/>
              <a:cxnLst/>
              <a:rect l="l" t="t" r="r" b="b"/>
              <a:pathLst>
                <a:path w="1141804" h="1296177">
                  <a:moveTo>
                    <a:pt x="0" y="0"/>
                  </a:moveTo>
                  <a:lnTo>
                    <a:pt x="1141804" y="0"/>
                  </a:lnTo>
                  <a:lnTo>
                    <a:pt x="1141804" y="1296177"/>
                  </a:lnTo>
                  <a:lnTo>
                    <a:pt x="0" y="1296177"/>
                  </a:lnTo>
                  <a:close/>
                </a:path>
              </a:pathLst>
            </a:custGeom>
            <a:blipFill>
              <a:blip r:embed="rId2"/>
              <a:stretch>
                <a:fillRect l="-35140" r="-3514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475804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63503" y="1815807"/>
            <a:ext cx="7304049" cy="101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Conclusión grupal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63503" y="3148268"/>
            <a:ext cx="6644866" cy="669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Como equipo, concluimos que la automatización de inventarios y clasificación representa un avance significativo para la administración de los recursos en las empresas. Este programa no solo optimiza el seguimiento de las existencias, sino que también permite detectar a tiempo los riesgos de desabastecimiento o exceso de stock y adaptar las políticas de inventario en función de los resultados obtenidos. Consideramos que este sistema, si bien demanda una inversión inicial en desarrollo y capacitación, ofrece beneficios a largo plazo mediante la mejora de la eficiencia operativa y el fortalecimiento de la toma de decisiones informadas en la empresa.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31308" y="470609"/>
            <a:ext cx="11425384" cy="101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Conclusiones individuales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3784" y="1874306"/>
            <a:ext cx="15680431" cy="692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Ángel Manuel Elizondo Morales:</a:t>
            </a: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 automatización de procesos es esencial para mejorar la eficiencia operativa en las empresas. Este proyecto me ha permitido profundizar en la importancia de un sistema de inventario automatizado y en cómo este puede ayudar a mitigar riesgos, optimizar el control de existencias y reducir costos.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Gabriel Alejandro Flores Gutiérrez:</a:t>
            </a: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Considero que este sistema automatizado de gestión de inventarios es una herramienta valiosa para las empresas. La capacidad de analizar datos en tiempo real y de identificar problemas potenciales, como desabastecimientos o exceso de stock, contribuye a una administración de inventario más sólida y eficiente.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Juan Eduardo Arriaga Macías: </a:t>
            </a: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Este proyecto me ha dado una nueva perspectiva sobre la importancia de la tecnología en la gestión empresarial. La administración de inventarios es crucial para el funcionamiento operativo, y un sistema automatizado permite un control más efectivo y preciso de las clasificaciones de productos.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31308" y="470609"/>
            <a:ext cx="11425384" cy="101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Conclusiones individuales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3784" y="1874306"/>
            <a:ext cx="15680431" cy="692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Ángel Patricio López Espinosa: </a:t>
            </a: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 automatización en el análisis de inventarios es una gran innovación. Me pareció interesante ver cómo los algoritmos de clasificación pueden ser aplicados para mejorar la toma de decisiones estratégicas y reducir el riesgo de costos innecesarios por mala gestión de existencias.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Adrián Salas Martínez: </a:t>
            </a: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 este sistema, las empresas tienen la posibilidad de optimizar el manejo de sus inventarios y mejorar sus políticas de reposición y clasificación de productos. La experiencia me permitió comprender el impacto de la tecnología en la administración de inventarios y la eficiencia operativa.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Roberto Ángel Álvarez Sandoval: </a:t>
            </a: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 automatización es una ventaja competitiva en el ámbito empresarial. Este proyecto me mostró cómo los sistemas de gestión de inventarios pueden contribuir a una mejor clasificación y control de productos, optimizando los niveles de inventario y mejorando la respuesta a la demanda del mercado.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20582"/>
            <a:ext cx="18288000" cy="6386861"/>
            <a:chOff x="0" y="0"/>
            <a:chExt cx="2368208" cy="827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209" cy="827068"/>
            </a:xfrm>
            <a:custGeom>
              <a:avLst/>
              <a:gdLst/>
              <a:ahLst/>
              <a:cxnLst/>
              <a:rect l="l" t="t" r="r" b="b"/>
              <a:pathLst>
                <a:path w="2368209" h="827068">
                  <a:moveTo>
                    <a:pt x="0" y="0"/>
                  </a:moveTo>
                  <a:lnTo>
                    <a:pt x="2368209" y="0"/>
                  </a:lnTo>
                  <a:lnTo>
                    <a:pt x="2368209" y="827068"/>
                  </a:lnTo>
                  <a:lnTo>
                    <a:pt x="0" y="827068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 t="-45445" b="-4544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086350" y="4057598"/>
            <a:ext cx="8115300" cy="206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GRACIAS 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88469"/>
            <a:ext cx="5069831" cy="5069831"/>
            <a:chOff x="0" y="0"/>
            <a:chExt cx="1335264" cy="1335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5264" cy="1335264"/>
            </a:xfrm>
            <a:custGeom>
              <a:avLst/>
              <a:gdLst/>
              <a:ahLst/>
              <a:cxnLst/>
              <a:rect l="l" t="t" r="r" b="b"/>
              <a:pathLst>
                <a:path w="1335264" h="1335264">
                  <a:moveTo>
                    <a:pt x="0" y="0"/>
                  </a:moveTo>
                  <a:lnTo>
                    <a:pt x="1335264" y="0"/>
                  </a:lnTo>
                  <a:lnTo>
                    <a:pt x="1335264" y="1335264"/>
                  </a:lnTo>
                  <a:lnTo>
                    <a:pt x="0" y="13352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35264" cy="1373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08464" y="1920582"/>
            <a:ext cx="6706333" cy="6577442"/>
            <a:chOff x="0" y="0"/>
            <a:chExt cx="868438" cy="8517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8438" cy="851747"/>
            </a:xfrm>
            <a:custGeom>
              <a:avLst/>
              <a:gdLst/>
              <a:ahLst/>
              <a:cxnLst/>
              <a:rect l="l" t="t" r="r" b="b"/>
              <a:pathLst>
                <a:path w="868438" h="851747">
                  <a:moveTo>
                    <a:pt x="0" y="0"/>
                  </a:moveTo>
                  <a:lnTo>
                    <a:pt x="868438" y="0"/>
                  </a:lnTo>
                  <a:lnTo>
                    <a:pt x="868438" y="851747"/>
                  </a:lnTo>
                  <a:lnTo>
                    <a:pt x="0" y="851747"/>
                  </a:lnTo>
                  <a:close/>
                </a:path>
              </a:pathLst>
            </a:custGeom>
            <a:blipFill>
              <a:blip r:embed="rId2"/>
              <a:stretch>
                <a:fillRect l="-37180" r="-3718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475804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53683" y="1815807"/>
            <a:ext cx="6413869" cy="101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INTRODUCCION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0314" y="4490683"/>
            <a:ext cx="8100608" cy="438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 gestión de inventarios es un componente esencial en la operación de cualquier empresa, ya que implica el control y la supervisión de los bienes y productos disponibles para la venta o producción.</a:t>
            </a:r>
          </a:p>
          <a:p>
            <a:pPr algn="l">
              <a:lnSpc>
                <a:spcPts val="2650"/>
              </a:lnSpc>
            </a:pPr>
            <a:endParaRPr lang="en-US" sz="3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650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4797" y="1920582"/>
            <a:ext cx="3501396" cy="7337718"/>
            <a:chOff x="0" y="0"/>
            <a:chExt cx="453414" cy="9501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3414" cy="950199"/>
            </a:xfrm>
            <a:custGeom>
              <a:avLst/>
              <a:gdLst/>
              <a:ahLst/>
              <a:cxnLst/>
              <a:rect l="l" t="t" r="r" b="b"/>
              <a:pathLst>
                <a:path w="453414" h="950199">
                  <a:moveTo>
                    <a:pt x="0" y="0"/>
                  </a:moveTo>
                  <a:lnTo>
                    <a:pt x="453414" y="0"/>
                  </a:lnTo>
                  <a:lnTo>
                    <a:pt x="453414" y="950199"/>
                  </a:lnTo>
                  <a:lnTo>
                    <a:pt x="0" y="950199"/>
                  </a:lnTo>
                  <a:close/>
                </a:path>
              </a:pathLst>
            </a:custGeom>
            <a:blipFill>
              <a:blip r:embed="rId2"/>
              <a:stretch>
                <a:fillRect l="-8940" r="-894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472627" y="1920582"/>
            <a:ext cx="3501396" cy="7337718"/>
            <a:chOff x="0" y="0"/>
            <a:chExt cx="453414" cy="9501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3414" cy="950199"/>
            </a:xfrm>
            <a:custGeom>
              <a:avLst/>
              <a:gdLst/>
              <a:ahLst/>
              <a:cxnLst/>
              <a:rect l="l" t="t" r="r" b="b"/>
              <a:pathLst>
                <a:path w="453414" h="950199">
                  <a:moveTo>
                    <a:pt x="0" y="0"/>
                  </a:moveTo>
                  <a:lnTo>
                    <a:pt x="453414" y="0"/>
                  </a:lnTo>
                  <a:lnTo>
                    <a:pt x="453414" y="950199"/>
                  </a:lnTo>
                  <a:lnTo>
                    <a:pt x="0" y="950199"/>
                  </a:lnTo>
                  <a:close/>
                </a:path>
              </a:pathLst>
            </a:custGeom>
            <a:blipFill>
              <a:blip r:embed="rId3"/>
              <a:stretch>
                <a:fillRect l="-33826" r="-338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475804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751" y="1533379"/>
            <a:ext cx="8070871" cy="803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Un inventario bien administrado asegura que la empresa pueda satisfacer la demanda de los clientes de manera eficiente, sin recurrir a excesos de stock que inmovilicen recursos o a faltantes que afecten las ventas. Además, una gestión adecuada de inventarios contribuye a optimizar los costos operativos y a mejorar la rentabilidad del negocio, permitiendo una mejor toma de decisiones y un flujo de trabajo más ágil.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77901" y="2253466"/>
            <a:ext cx="12389521" cy="7443298"/>
          </a:xfrm>
          <a:custGeom>
            <a:avLst/>
            <a:gdLst/>
            <a:ahLst/>
            <a:cxnLst/>
            <a:rect l="l" t="t" r="r" b="b"/>
            <a:pathLst>
              <a:path w="12389521" h="7443298">
                <a:moveTo>
                  <a:pt x="0" y="0"/>
                </a:moveTo>
                <a:lnTo>
                  <a:pt x="12389521" y="0"/>
                </a:lnTo>
                <a:lnTo>
                  <a:pt x="12389521" y="7443298"/>
                </a:lnTo>
                <a:lnTo>
                  <a:pt x="0" y="7443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03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6475804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88485" y="923925"/>
            <a:ext cx="9615429" cy="101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SCRIPT DE INSERTS SQL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9203" y="3851358"/>
            <a:ext cx="5121683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Desarrollamos un script en Python para insertar automáticamente los datos esenciales, asegurando el correcto funcionamiento de nuestro programa.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13" y="3050567"/>
            <a:ext cx="5496674" cy="6412040"/>
          </a:xfrm>
          <a:custGeom>
            <a:avLst/>
            <a:gdLst/>
            <a:ahLst/>
            <a:cxnLst/>
            <a:rect l="l" t="t" r="r" b="b"/>
            <a:pathLst>
              <a:path w="5496674" h="6412040">
                <a:moveTo>
                  <a:pt x="0" y="0"/>
                </a:moveTo>
                <a:lnTo>
                  <a:pt x="5496675" y="0"/>
                </a:lnTo>
                <a:lnTo>
                  <a:pt x="5496675" y="6412040"/>
                </a:lnTo>
                <a:lnTo>
                  <a:pt x="0" y="641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31" b="-1300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5726138" y="3050567"/>
            <a:ext cx="6835725" cy="6412040"/>
          </a:xfrm>
          <a:custGeom>
            <a:avLst/>
            <a:gdLst/>
            <a:ahLst/>
            <a:cxnLst/>
            <a:rect l="l" t="t" r="r" b="b"/>
            <a:pathLst>
              <a:path w="6835725" h="6412040">
                <a:moveTo>
                  <a:pt x="0" y="0"/>
                </a:moveTo>
                <a:lnTo>
                  <a:pt x="6835724" y="0"/>
                </a:lnTo>
                <a:lnTo>
                  <a:pt x="6835724" y="6412040"/>
                </a:lnTo>
                <a:lnTo>
                  <a:pt x="0" y="641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5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2730742" y="3050567"/>
            <a:ext cx="6862607" cy="6412040"/>
          </a:xfrm>
          <a:custGeom>
            <a:avLst/>
            <a:gdLst/>
            <a:ahLst/>
            <a:cxnLst/>
            <a:rect l="l" t="t" r="r" b="b"/>
            <a:pathLst>
              <a:path w="6862607" h="6412040">
                <a:moveTo>
                  <a:pt x="0" y="0"/>
                </a:moveTo>
                <a:lnTo>
                  <a:pt x="6862607" y="0"/>
                </a:lnTo>
                <a:lnTo>
                  <a:pt x="6862607" y="6412040"/>
                </a:lnTo>
                <a:lnTo>
                  <a:pt x="0" y="6412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65" r="-256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16475804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58229" y="1242060"/>
            <a:ext cx="5304144" cy="101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INSERTS SQL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7734" y="1854866"/>
            <a:ext cx="8015896" cy="7244366"/>
          </a:xfrm>
          <a:custGeom>
            <a:avLst/>
            <a:gdLst/>
            <a:ahLst/>
            <a:cxnLst/>
            <a:rect l="l" t="t" r="r" b="b"/>
            <a:pathLst>
              <a:path w="8015896" h="7244366">
                <a:moveTo>
                  <a:pt x="0" y="0"/>
                </a:moveTo>
                <a:lnTo>
                  <a:pt x="8015896" y="0"/>
                </a:lnTo>
                <a:lnTo>
                  <a:pt x="8015896" y="7244366"/>
                </a:lnTo>
                <a:lnTo>
                  <a:pt x="0" y="7244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9144000" y="1854866"/>
            <a:ext cx="8115300" cy="7286670"/>
          </a:xfrm>
          <a:custGeom>
            <a:avLst/>
            <a:gdLst/>
            <a:ahLst/>
            <a:cxnLst/>
            <a:rect l="l" t="t" r="r" b="b"/>
            <a:pathLst>
              <a:path w="8115300" h="7286670">
                <a:moveTo>
                  <a:pt x="0" y="0"/>
                </a:moveTo>
                <a:lnTo>
                  <a:pt x="8115300" y="0"/>
                </a:lnTo>
                <a:lnTo>
                  <a:pt x="8115300" y="7286670"/>
                </a:lnTo>
                <a:lnTo>
                  <a:pt x="0" y="728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0" r="-190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16475804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438103" cy="8484565"/>
          </a:xfrm>
          <a:custGeom>
            <a:avLst/>
            <a:gdLst/>
            <a:ahLst/>
            <a:cxnLst/>
            <a:rect l="l" t="t" r="r" b="b"/>
            <a:pathLst>
              <a:path w="3438103" h="8484565">
                <a:moveTo>
                  <a:pt x="0" y="0"/>
                </a:moveTo>
                <a:lnTo>
                  <a:pt x="3438103" y="0"/>
                </a:lnTo>
                <a:lnTo>
                  <a:pt x="3438103" y="8484565"/>
                </a:lnTo>
                <a:lnTo>
                  <a:pt x="0" y="8484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683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5352027" y="2451303"/>
            <a:ext cx="7829698" cy="6488862"/>
          </a:xfrm>
          <a:custGeom>
            <a:avLst/>
            <a:gdLst/>
            <a:ahLst/>
            <a:cxnLst/>
            <a:rect l="l" t="t" r="r" b="b"/>
            <a:pathLst>
              <a:path w="7829698" h="6488862">
                <a:moveTo>
                  <a:pt x="0" y="0"/>
                </a:moveTo>
                <a:lnTo>
                  <a:pt x="7829698" y="0"/>
                </a:lnTo>
                <a:lnTo>
                  <a:pt x="7829698" y="6488862"/>
                </a:lnTo>
                <a:lnTo>
                  <a:pt x="0" y="6488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16475804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81612" y="705632"/>
            <a:ext cx="7960618" cy="10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CLASIFICACION ABC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67550" y="3826929"/>
            <a:ext cx="3508035" cy="36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NUESTRO SISTEMA CLASIFICA DE FORMA AUTOMÁTICA LOS PRODUCTOS EN EL INVENTARIO SEGÚN SU IMPORTANCIA, UTILIZANDO UNA METODOLOGÍA LLAMADA CLASIFICACIÓN ABC.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9901" y="0"/>
            <a:ext cx="6918099" cy="10287000"/>
          </a:xfrm>
          <a:custGeom>
            <a:avLst/>
            <a:gdLst/>
            <a:ahLst/>
            <a:cxnLst/>
            <a:rect l="l" t="t" r="r" b="b"/>
            <a:pathLst>
              <a:path w="6918099" h="10287000">
                <a:moveTo>
                  <a:pt x="0" y="0"/>
                </a:moveTo>
                <a:lnTo>
                  <a:pt x="6918099" y="0"/>
                </a:lnTo>
                <a:lnTo>
                  <a:pt x="69180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37" r="-2516" b="-6437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028700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2196" y="923925"/>
            <a:ext cx="7856358" cy="101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PUNTO DE REORDEN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2976" y="3490470"/>
            <a:ext cx="8714797" cy="324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 b="1" spc="22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EL SISTEMA REVISA AUTOMÁTICAMENTE EL INVENTARIO Y ALERTA CUANDO EL STOCK DE UN PRODUCTO ESTÁ POR DEBAJO DE SU NIVEL DE REORDEN, ASEGURANDO QUE NUNCA FALTEN PRODUCTOS CLAVE.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11206" y="668907"/>
            <a:ext cx="7548094" cy="8751413"/>
          </a:xfrm>
          <a:custGeom>
            <a:avLst/>
            <a:gdLst/>
            <a:ahLst/>
            <a:cxnLst/>
            <a:rect l="l" t="t" r="r" b="b"/>
            <a:pathLst>
              <a:path w="7548094" h="8751413">
                <a:moveTo>
                  <a:pt x="0" y="0"/>
                </a:moveTo>
                <a:lnTo>
                  <a:pt x="7548094" y="0"/>
                </a:lnTo>
                <a:lnTo>
                  <a:pt x="7548094" y="8751413"/>
                </a:lnTo>
                <a:lnTo>
                  <a:pt x="0" y="8751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3549928" y="4744460"/>
            <a:ext cx="2840614" cy="988584"/>
          </a:xfrm>
          <a:custGeom>
            <a:avLst/>
            <a:gdLst/>
            <a:ahLst/>
            <a:cxnLst/>
            <a:rect l="l" t="t" r="r" b="b"/>
            <a:pathLst>
              <a:path w="2840614" h="988584">
                <a:moveTo>
                  <a:pt x="0" y="0"/>
                </a:moveTo>
                <a:lnTo>
                  <a:pt x="2840614" y="0"/>
                </a:lnTo>
                <a:lnTo>
                  <a:pt x="2840614" y="988584"/>
                </a:lnTo>
                <a:lnTo>
                  <a:pt x="0" y="988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1028700" y="8902065"/>
            <a:ext cx="78349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75502" y="1380205"/>
            <a:ext cx="6260091" cy="101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4"/>
              </a:lnSpc>
              <a:spcBef>
                <a:spcPct val="0"/>
              </a:spcBef>
            </a:pPr>
            <a:r>
              <a:rPr lang="en-US" sz="5995" b="1">
                <a:solidFill>
                  <a:srgbClr val="FFDE59"/>
                </a:solidFill>
                <a:latin typeface="Inter Bold"/>
                <a:ea typeface="Inter Bold"/>
                <a:cs typeface="Inter Bold"/>
                <a:sym typeface="Inter Bold"/>
              </a:rPr>
              <a:t>EOQ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7802" y="3027830"/>
            <a:ext cx="6644866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EOQ (CANTIDAD ECONÓMICA DE PEDIDO): CALCULA LA CANTIDAD ÓPTIMA DE PRODUCTOS A PEDIR PARA MINIMIZAR COSTOS DE INVENTARIO, ASEGURANDO UN EQUILIBRIO ENTRE PEDIDOS Y ALMACENAMIENTO.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6903" y="7063208"/>
            <a:ext cx="6784032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DONDE: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D: DEMANDA ANUAL DE PRODUCTO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S: COSTO POR PEDIDO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spc="15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H: COSTO DE ALMACENAMIENTO POR UNIDAD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767</Words>
  <Application>Microsoft Office PowerPoint</Application>
  <PresentationFormat>Custom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Inter</vt:lpstr>
      <vt:lpstr>Calibri</vt:lpstr>
      <vt:lpstr>Open Sans</vt:lpstr>
      <vt:lpstr>Inter Bold</vt:lpstr>
      <vt:lpstr>Inter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Minimalist Finance Presentation</dc:title>
  <dc:creator>Pinche Rata</dc:creator>
  <cp:lastModifiedBy>GABRIEL  ALEJANDRO FLORES GUTIERREZ</cp:lastModifiedBy>
  <cp:revision>2</cp:revision>
  <dcterms:created xsi:type="dcterms:W3CDTF">2006-08-16T00:00:00Z</dcterms:created>
  <dcterms:modified xsi:type="dcterms:W3CDTF">2025-03-09T03:15:16Z</dcterms:modified>
  <dc:identifier>DAGWa_L6Yco</dc:identifier>
</cp:coreProperties>
</file>